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4BEFE7-C9A0-4C8C-9499-1A7E656DD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C55D7E-D4CF-43C6-B8C2-EA056CBF4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50B9CA-4EF4-4815-9ECE-716EDBC8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89B-6712-4196-9D3F-BD8D4057AAD3}" type="datetimeFigureOut">
              <a:rPr lang="it-IT" smtClean="0"/>
              <a:t>25/06/2024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C4D46-DC30-4726-843E-AEB33D72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7E3A52-1663-4A0B-A6C8-D94AD390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E413-87BB-45E3-B3BB-313A406E3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64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C72DD-DFB6-4327-8772-48B032F3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4A0629F-95FA-4194-A943-ACCECD608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C0E079-9C27-468B-A260-194878FD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89B-6712-4196-9D3F-BD8D4057AAD3}" type="datetimeFigureOut">
              <a:rPr lang="it-IT" smtClean="0"/>
              <a:t>25/06/2024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E4442-721C-4E8A-BF07-1CB103F8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624004-D037-4044-8B16-53442EA2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E413-87BB-45E3-B3BB-313A406E3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07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51CB41-3529-44F0-B3BF-CF9B77C66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BDA50A-209A-4256-BB9F-DA50043D8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E78C5B-AED4-4C07-A35F-ADB31B9F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89B-6712-4196-9D3F-BD8D4057AAD3}" type="datetimeFigureOut">
              <a:rPr lang="it-IT" smtClean="0"/>
              <a:t>25/06/2024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C07E8D-1137-457B-99E2-DF282116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BCD3AC-2239-4A20-BE1E-63B6EAD0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E413-87BB-45E3-B3BB-313A406E3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97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7A51C-2A2C-41D3-8172-06EED406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615CB8-1DAE-48AF-BC97-1D07EAFF2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57EEE6-C981-4160-81F3-AAAD8286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89B-6712-4196-9D3F-BD8D4057AAD3}" type="datetimeFigureOut">
              <a:rPr lang="it-IT" smtClean="0"/>
              <a:t>25/06/2024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ED9CD-B187-4079-A150-F05AC64D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B65019-7658-436F-B8AE-DEEB3CF4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E413-87BB-45E3-B3BB-313A406E3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35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55CA2B-010A-49CE-ADBC-82DDA5A9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116DD3-642F-493A-B7D1-039619BAD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C834FE-086B-414D-9DFF-0B97D60A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89B-6712-4196-9D3F-BD8D4057AAD3}" type="datetimeFigureOut">
              <a:rPr lang="it-IT" smtClean="0"/>
              <a:t>25/06/2024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12A923-3EB5-45B8-9E8C-36E2FA6B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87D014-CD11-4B16-9D94-B21694A3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E413-87BB-45E3-B3BB-313A406E3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79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FAABEC-9005-416A-BD6D-7E19CD88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150680-F05A-4C87-A257-CE263E498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E1ABCA-8A7B-4BAA-8674-7BF234F59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F31D5B-309A-4A64-955D-4015DAA2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89B-6712-4196-9D3F-BD8D4057AAD3}" type="datetimeFigureOut">
              <a:rPr lang="it-IT" smtClean="0"/>
              <a:t>25/06/2024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491D43-7BB4-4E82-9819-CC03C303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AC254D-A2E7-44EC-94DC-BBC52BE5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E413-87BB-45E3-B3BB-313A406E3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78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FC9658-E1A8-4937-BFCE-CE2C83EE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37A7B0-4BC5-4DFC-AB3D-8132311D3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6DCCE2-6FEC-4D92-A408-E31AD780F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0ABB05B-3346-4D1A-91ED-6B8E9BC86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C226E7B-0FCF-4F5E-B156-AE954C565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3BD22F-5F48-4718-B097-E9FF4C75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89B-6712-4196-9D3F-BD8D4057AAD3}" type="datetimeFigureOut">
              <a:rPr lang="it-IT" smtClean="0"/>
              <a:t>25/06/2024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852D488-7B00-4874-BEA9-1AD95673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51FFF1B-83ED-40C7-AD8A-3F30B2D7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E413-87BB-45E3-B3BB-313A406E3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42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C4F66B-438F-4B75-8D55-54CDA5FA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F46C37-3C25-4D8F-B60E-D23E28DA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89B-6712-4196-9D3F-BD8D4057AAD3}" type="datetimeFigureOut">
              <a:rPr lang="it-IT" smtClean="0"/>
              <a:t>25/06/2024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966496-CA24-4D35-9AB4-030282C6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EDF85A-3A49-4FB0-9B53-4847AD7A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E413-87BB-45E3-B3BB-313A406E3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24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B006690-B6B7-4EC5-AF64-C9765F36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89B-6712-4196-9D3F-BD8D4057AAD3}" type="datetimeFigureOut">
              <a:rPr lang="it-IT" smtClean="0"/>
              <a:t>25/06/2024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5A4FDD-639D-4641-80A0-6244A5593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1165D7-F52D-4206-B075-0F5B1F87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E413-87BB-45E3-B3BB-313A406E3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00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0C63AF-B438-481F-B409-BF8EE2A3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FFA41D-899A-445C-AB0D-2A24858C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B11C11-88AF-45D7-BA3D-76700E27D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9E5C5B-0481-4AF3-8C1D-776D8171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89B-6712-4196-9D3F-BD8D4057AAD3}" type="datetimeFigureOut">
              <a:rPr lang="it-IT" smtClean="0"/>
              <a:t>25/06/2024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107521-3E49-422F-9C83-E97960E7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80B618-2478-4957-A85E-F9AD3920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E413-87BB-45E3-B3BB-313A406E3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98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0BBFBD-F34E-4DC1-8317-45602483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BB6E5F-445B-4CDD-8080-52D6CB749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474A79-9C21-4101-9824-897D57AD9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974A79-1AAF-4CD1-983A-01B7A0E3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89B-6712-4196-9D3F-BD8D4057AAD3}" type="datetimeFigureOut">
              <a:rPr lang="it-IT" smtClean="0"/>
              <a:t>25/06/2024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1A35FB-1127-431E-88CE-8D948D4E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FB9091-B546-439D-933D-A7FDB19C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E413-87BB-45E3-B3BB-313A406E3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28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A65FB51-2C95-43F0-A91B-1648BD0C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45008F-0BBC-472A-A1A1-2F3959B33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51C7E3-4D15-4910-AC47-6C3DD3E23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E189B-6712-4196-9D3F-BD8D4057AAD3}" type="datetimeFigureOut">
              <a:rPr lang="it-IT" smtClean="0"/>
              <a:t>25/06/2024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CC701D-0A78-4658-8EA5-366AED136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9E0185-8753-4223-A56B-0BD6DDC6F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E413-87BB-45E3-B3BB-313A406E36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57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Immagine che contiene persona, vestiti, vaso, tavolo&#10;&#10;Descrizione generata automaticamente">
            <a:extLst>
              <a:ext uri="{FF2B5EF4-FFF2-40B4-BE49-F238E27FC236}">
                <a16:creationId xmlns:a16="http://schemas.microsoft.com/office/drawing/2014/main" id="{295D77BE-7F16-4273-9DAF-E784DBFF5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r="6903" b="1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5" name="Immagine 14" descr="Immagine che contiene arredo, vaso, interno, muro&#10;&#10;Descrizione generata automaticamente">
            <a:extLst>
              <a:ext uri="{FF2B5EF4-FFF2-40B4-BE49-F238E27FC236}">
                <a16:creationId xmlns:a16="http://schemas.microsoft.com/office/drawing/2014/main" id="{537D1ECB-FB52-4724-8420-54BFE29B47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1135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3F1EB2D-841D-4238-BBB5-2E98090E66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20" r="2" b="7156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20" name="Immagine 19" descr="Immagine che contiene interno, Fotografia di nature morte, bottiglia, tavolo&#10;&#10;Descrizione generata automaticamente">
            <a:extLst>
              <a:ext uri="{FF2B5EF4-FFF2-40B4-BE49-F238E27FC236}">
                <a16:creationId xmlns:a16="http://schemas.microsoft.com/office/drawing/2014/main" id="{2EF72C02-AAE5-482D-8C5B-80B755AD5E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11081" b="1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2" name="Immagine 11" descr="Immagine che contiene cerchio, ovale, specchio&#10;&#10;Descrizione generata automaticamente">
            <a:extLst>
              <a:ext uri="{FF2B5EF4-FFF2-40B4-BE49-F238E27FC236}">
                <a16:creationId xmlns:a16="http://schemas.microsoft.com/office/drawing/2014/main" id="{C059B706-0993-4843-8208-8F861E9D2F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0" r="5" b="12811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8D3D009-FEC4-4827-AF2D-5630A46FDDA4}"/>
              </a:ext>
            </a:extLst>
          </p:cNvPr>
          <p:cNvSpPr txBox="1"/>
          <p:nvPr/>
        </p:nvSpPr>
        <p:spPr>
          <a:xfrm>
            <a:off x="3046675" y="2413337"/>
            <a:ext cx="6098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Il vicolo delle idee</a:t>
            </a:r>
          </a:p>
          <a:p>
            <a:pPr algn="ctr"/>
            <a:r>
              <a:rPr 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complementi d’arredo e non solo…</a:t>
            </a:r>
          </a:p>
        </p:txBody>
      </p:sp>
    </p:spTree>
    <p:extLst>
      <p:ext uri="{BB962C8B-B14F-4D97-AF65-F5344CB8AC3E}">
        <p14:creationId xmlns:p14="http://schemas.microsoft.com/office/powerpoint/2010/main" val="443720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Bodoni MT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Giovanna</dc:creator>
  <cp:lastModifiedBy>Utente</cp:lastModifiedBy>
  <cp:revision>1</cp:revision>
  <dcterms:created xsi:type="dcterms:W3CDTF">2024-06-25T16:51:24Z</dcterms:created>
  <dcterms:modified xsi:type="dcterms:W3CDTF">2024-06-25T17:02:00Z</dcterms:modified>
</cp:coreProperties>
</file>